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3" r:id="rId43"/>
    <p:sldId id="352" r:id="rId44"/>
    <p:sldId id="354" r:id="rId45"/>
    <p:sldId id="355" r:id="rId46"/>
    <p:sldId id="356" r:id="rId47"/>
    <p:sldId id="357" r:id="rId48"/>
    <p:sldId id="358" r:id="rId49"/>
    <p:sldId id="359" r:id="rId5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18.06.2021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4788325" y="2874936"/>
            <a:ext cx="261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</a:rPr>
              <a:t>5.Burulma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34BFFE8-0681-4865-BE9E-5A935C20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03" y="514051"/>
            <a:ext cx="11452194" cy="632927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84FCD74-3E9C-43B0-8477-49A9B430808B}"/>
              </a:ext>
            </a:extLst>
          </p:cNvPr>
          <p:cNvSpPr txBox="1"/>
          <p:nvPr/>
        </p:nvSpPr>
        <p:spPr>
          <a:xfrm>
            <a:off x="115409" y="113941"/>
            <a:ext cx="329361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5.2 Burulma Formülü</a:t>
            </a:r>
          </a:p>
        </p:txBody>
      </p:sp>
    </p:spTree>
    <p:extLst>
      <p:ext uri="{BB962C8B-B14F-4D97-AF65-F5344CB8AC3E}">
        <p14:creationId xmlns:p14="http://schemas.microsoft.com/office/powerpoint/2010/main" val="360223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6D8DA22-384E-42DE-923D-534F3038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8"/>
            <a:ext cx="12192000" cy="6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7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40B102-4097-4B9E-B274-2E3939F2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258"/>
            <a:ext cx="12192000" cy="59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BC51D3-26A3-44D2-9EE6-D3859A10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6"/>
            <a:ext cx="12192000" cy="68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1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7D9BD97-07A2-4F56-A20F-4B95E422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65"/>
            <a:ext cx="12192000" cy="675466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4EF4BC8-87C7-4317-9777-0A1590CC9664}"/>
              </a:ext>
            </a:extLst>
          </p:cNvPr>
          <p:cNvSpPr txBox="1"/>
          <p:nvPr/>
        </p:nvSpPr>
        <p:spPr>
          <a:xfrm>
            <a:off x="88776" y="51665"/>
            <a:ext cx="165124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5.2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09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D068A1-AA5E-4BF3-B1F3-8B29A42E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44"/>
            <a:ext cx="12192000" cy="67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38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C90622-83DE-4E02-A5D1-CD4F271F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7"/>
            <a:ext cx="12192000" cy="67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01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37DE98E-01D3-4D7B-AE6E-E6E8A060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484"/>
            <a:ext cx="11567604" cy="643857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294ABE0-0FCF-4F81-86B0-C00961DA0F2C}"/>
              </a:ext>
            </a:extLst>
          </p:cNvPr>
          <p:cNvSpPr txBox="1"/>
          <p:nvPr/>
        </p:nvSpPr>
        <p:spPr>
          <a:xfrm>
            <a:off x="88776" y="51665"/>
            <a:ext cx="165124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5.3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6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2A29DA-AEAD-4105-BCC1-EAA79E68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40"/>
            <a:ext cx="12192000" cy="67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16F761-5172-4BFE-A498-A569FF43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3"/>
            <a:ext cx="12192000" cy="67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7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5B1221C-35CF-4769-AC3F-67B90C7D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5" y="514051"/>
            <a:ext cx="11665770" cy="634394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86BFDA2-D6FF-4407-BE2A-61C84B07CDB5}"/>
              </a:ext>
            </a:extLst>
          </p:cNvPr>
          <p:cNvSpPr txBox="1"/>
          <p:nvPr/>
        </p:nvSpPr>
        <p:spPr>
          <a:xfrm>
            <a:off x="115409" y="113941"/>
            <a:ext cx="804317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5.1 Dairesel Kesitli Şaftların Burulma Deformasyonu</a:t>
            </a:r>
          </a:p>
        </p:txBody>
      </p:sp>
    </p:spTree>
    <p:extLst>
      <p:ext uri="{BB962C8B-B14F-4D97-AF65-F5344CB8AC3E}">
        <p14:creationId xmlns:p14="http://schemas.microsoft.com/office/powerpoint/2010/main" val="36300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E3483DB-F4F2-4CE1-A707-7B9805641F06}"/>
              </a:ext>
            </a:extLst>
          </p:cNvPr>
          <p:cNvSpPr txBox="1"/>
          <p:nvPr/>
        </p:nvSpPr>
        <p:spPr>
          <a:xfrm>
            <a:off x="84337" y="104935"/>
            <a:ext cx="377744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5.5-28 (Problems)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A19C84A-1D9C-4EEF-9E69-246039F5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739"/>
            <a:ext cx="12192000" cy="579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7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B6150A-B7BF-4273-8515-D4DBDD71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05"/>
            <a:ext cx="12192000" cy="67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2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55C56EA-7339-4804-8C1D-1291401C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3C8D647-AB01-40F1-9B4D-A025FAF595DD}"/>
              </a:ext>
            </a:extLst>
          </p:cNvPr>
          <p:cNvSpPr txBox="1"/>
          <p:nvPr/>
        </p:nvSpPr>
        <p:spPr>
          <a:xfrm>
            <a:off x="88776" y="69553"/>
            <a:ext cx="265442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5.3 Güç Aktarımı</a:t>
            </a:r>
          </a:p>
        </p:txBody>
      </p:sp>
    </p:spTree>
    <p:extLst>
      <p:ext uri="{BB962C8B-B14F-4D97-AF65-F5344CB8AC3E}">
        <p14:creationId xmlns:p14="http://schemas.microsoft.com/office/powerpoint/2010/main" val="1008394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604C24-3FA7-4194-9651-87AE7560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7"/>
            <a:ext cx="12192000" cy="68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0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D4E4DDB-C15F-4A08-86CE-89D488451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3"/>
            <a:ext cx="12192000" cy="672509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7C33775-994C-42B8-8F1D-952498844609}"/>
              </a:ext>
            </a:extLst>
          </p:cNvPr>
          <p:cNvSpPr txBox="1"/>
          <p:nvPr/>
        </p:nvSpPr>
        <p:spPr>
          <a:xfrm>
            <a:off x="84337" y="104935"/>
            <a:ext cx="168231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5.4</a:t>
            </a:r>
          </a:p>
        </p:txBody>
      </p:sp>
    </p:spTree>
    <p:extLst>
      <p:ext uri="{BB962C8B-B14F-4D97-AF65-F5344CB8AC3E}">
        <p14:creationId xmlns:p14="http://schemas.microsoft.com/office/powerpoint/2010/main" val="377863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905BF96-EEBF-4FEF-ADB0-BCC3FA0A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9"/>
            <a:ext cx="12192000" cy="68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AB95BB-19E7-46B4-8310-461AD3D8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05"/>
            <a:ext cx="12192000" cy="678519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4B2225F-CAD1-475D-B23D-04E8483E94F3}"/>
              </a:ext>
            </a:extLst>
          </p:cNvPr>
          <p:cNvSpPr txBox="1"/>
          <p:nvPr/>
        </p:nvSpPr>
        <p:spPr>
          <a:xfrm>
            <a:off x="88775" y="69553"/>
            <a:ext cx="284085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5.4 Burulma Açısı</a:t>
            </a:r>
          </a:p>
        </p:txBody>
      </p:sp>
    </p:spTree>
    <p:extLst>
      <p:ext uri="{BB962C8B-B14F-4D97-AF65-F5344CB8AC3E}">
        <p14:creationId xmlns:p14="http://schemas.microsoft.com/office/powerpoint/2010/main" val="2374798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EAE0E28-EBF8-4D50-A4A2-E9F94991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"/>
            <a:ext cx="12192000" cy="68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9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DBA7C8-C314-4431-BF1D-AA010F32E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8"/>
            <a:ext cx="12192000" cy="6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3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E80F08F-9104-458B-AE39-F57F9617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62"/>
            <a:ext cx="12192000" cy="67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1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5A6E4E0-1BA4-4544-8435-43939FF0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95"/>
            <a:ext cx="12192000" cy="6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79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F79D01-5221-4E4F-8E45-43DDE046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8"/>
            <a:ext cx="12192000" cy="67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B6E2DD-1256-4988-8A76-0E66DD42B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1"/>
            <a:ext cx="12192000" cy="67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A1E538-F3B3-4424-B0F5-FF809201B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3"/>
            <a:ext cx="12192000" cy="67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D31BF3-8774-4699-9680-58C40D61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1"/>
            <a:ext cx="12192000" cy="67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1953FA-D0FF-434D-B0DE-152F917B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1" y="178587"/>
            <a:ext cx="11845857" cy="667941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6A70583-42D5-40E1-B544-858ED25C429A}"/>
              </a:ext>
            </a:extLst>
          </p:cNvPr>
          <p:cNvSpPr txBox="1"/>
          <p:nvPr/>
        </p:nvSpPr>
        <p:spPr>
          <a:xfrm>
            <a:off x="84337" y="104935"/>
            <a:ext cx="168231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5.5</a:t>
            </a:r>
          </a:p>
        </p:txBody>
      </p:sp>
    </p:spTree>
    <p:extLst>
      <p:ext uri="{BB962C8B-B14F-4D97-AF65-F5344CB8AC3E}">
        <p14:creationId xmlns:p14="http://schemas.microsoft.com/office/powerpoint/2010/main" val="1114531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8E6FAD0-66B0-40DD-9A9C-F51AE6868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3"/>
            <a:ext cx="12192000" cy="67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2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0B9E95-92A0-4987-B73D-97358C02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34"/>
            <a:ext cx="12192000" cy="67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A270EA6-B3B5-4F33-82C7-086F1C17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10"/>
            <a:ext cx="12192000" cy="65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2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BD1ABA-5C33-43EE-BD5B-0CE8F5CC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58"/>
            <a:ext cx="12192000" cy="674788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E9E42F1-B11F-42A2-80C1-19C3CBC31F39}"/>
              </a:ext>
            </a:extLst>
          </p:cNvPr>
          <p:cNvSpPr txBox="1"/>
          <p:nvPr/>
        </p:nvSpPr>
        <p:spPr>
          <a:xfrm>
            <a:off x="93215" y="78302"/>
            <a:ext cx="168231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5.6</a:t>
            </a:r>
          </a:p>
        </p:txBody>
      </p:sp>
    </p:spTree>
    <p:extLst>
      <p:ext uri="{BB962C8B-B14F-4D97-AF65-F5344CB8AC3E}">
        <p14:creationId xmlns:p14="http://schemas.microsoft.com/office/powerpoint/2010/main" val="1443329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FCDA0A-971C-44C9-B6EA-B03B09AE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1"/>
            <a:ext cx="12192000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8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EA94A35-1378-4ED8-A6AC-A72CA495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44"/>
            <a:ext cx="12192000" cy="67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7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36001C-06B5-4DAE-92FF-41FD2DF9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6"/>
            <a:ext cx="12192000" cy="67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1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523582-581C-4BB8-9696-76A448BC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2"/>
            <a:ext cx="12192000" cy="67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BCD0DB-1ED3-4860-98B1-255B8BA3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35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16BA34E-B2C5-4BAD-9D8A-AC0036FCB4A7}"/>
              </a:ext>
            </a:extLst>
          </p:cNvPr>
          <p:cNvSpPr txBox="1"/>
          <p:nvPr/>
        </p:nvSpPr>
        <p:spPr>
          <a:xfrm>
            <a:off x="88775" y="69553"/>
            <a:ext cx="647182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5.5 Statikçe Belirsiz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Tork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Yüklü Elemanlar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B1DCD51-AC99-41CF-AF46-B222D066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98" y="549477"/>
            <a:ext cx="11170420" cy="62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12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05BB88-1CC4-4D14-BB56-CC3CCBB9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"/>
            <a:ext cx="12192000" cy="683424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70AB6F2-1780-4AC1-9F32-D573DDE2B7FA}"/>
              </a:ext>
            </a:extLst>
          </p:cNvPr>
          <p:cNvSpPr txBox="1"/>
          <p:nvPr/>
        </p:nvSpPr>
        <p:spPr>
          <a:xfrm>
            <a:off x="93215" y="78302"/>
            <a:ext cx="168231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5.8</a:t>
            </a:r>
          </a:p>
        </p:txBody>
      </p:sp>
    </p:spTree>
    <p:extLst>
      <p:ext uri="{BB962C8B-B14F-4D97-AF65-F5344CB8AC3E}">
        <p14:creationId xmlns:p14="http://schemas.microsoft.com/office/powerpoint/2010/main" val="1441304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000161-2798-48CE-BF05-108C06704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6"/>
            <a:ext cx="12192000" cy="67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9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01E9A9D-B42F-4D40-80AC-6DFD0A7B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19"/>
            <a:ext cx="12192000" cy="679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D4D3B56-E0D7-4241-A880-6ECA3644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13319CD-A77C-4D27-BC87-A9FACA3688DD}"/>
              </a:ext>
            </a:extLst>
          </p:cNvPr>
          <p:cNvSpPr txBox="1"/>
          <p:nvPr/>
        </p:nvSpPr>
        <p:spPr>
          <a:xfrm>
            <a:off x="93215" y="78302"/>
            <a:ext cx="168231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5.9</a:t>
            </a:r>
          </a:p>
        </p:txBody>
      </p:sp>
    </p:spTree>
    <p:extLst>
      <p:ext uri="{BB962C8B-B14F-4D97-AF65-F5344CB8AC3E}">
        <p14:creationId xmlns:p14="http://schemas.microsoft.com/office/powerpoint/2010/main" val="3916323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CF35DA-A609-436A-9D33-DE9ECD95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7"/>
            <a:ext cx="12192000" cy="68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2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6D28BF-2EF8-4C93-868F-288F74C4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7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6E3674F-129E-49FB-9451-605F41D6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3"/>
            <a:ext cx="12192000" cy="68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3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128C61-A1EE-4C30-9D2C-6FA70802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24"/>
            <a:ext cx="12192000" cy="67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8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F875C3-A7F1-4489-83E9-1C2E9173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9"/>
            <a:ext cx="12192000" cy="67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3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D298072-8025-4599-8152-34AE6441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2"/>
            <a:ext cx="12192000" cy="67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DFBE88-53BF-4AA6-A0F5-FAEE0B98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"/>
            <a:ext cx="12192000" cy="68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44</Words>
  <Application>Microsoft Office PowerPoint</Application>
  <PresentationFormat>Geniş ekran</PresentationFormat>
  <Paragraphs>15</Paragraphs>
  <Slides>49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4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66</cp:revision>
  <dcterms:created xsi:type="dcterms:W3CDTF">2020-10-26T10:01:11Z</dcterms:created>
  <dcterms:modified xsi:type="dcterms:W3CDTF">2021-06-18T18:39:35Z</dcterms:modified>
</cp:coreProperties>
</file>